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56" r:id="rId2"/>
    <p:sldId id="257" r:id="rId3"/>
    <p:sldId id="258" r:id="rId4"/>
    <p:sldId id="297" r:id="rId5"/>
    <p:sldId id="296" r:id="rId6"/>
    <p:sldId id="308" r:id="rId7"/>
    <p:sldId id="310" r:id="rId8"/>
    <p:sldId id="298" r:id="rId9"/>
    <p:sldId id="295" r:id="rId10"/>
    <p:sldId id="299" r:id="rId11"/>
    <p:sldId id="267" r:id="rId12"/>
    <p:sldId id="307" r:id="rId13"/>
    <p:sldId id="309" r:id="rId14"/>
    <p:sldId id="300" r:id="rId15"/>
    <p:sldId id="301" r:id="rId16"/>
    <p:sldId id="304" r:id="rId17"/>
    <p:sldId id="302" r:id="rId18"/>
    <p:sldId id="305" r:id="rId19"/>
    <p:sldId id="306" r:id="rId20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ono Thin" panose="00000009000000000000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50156C-F5AA-466E-A0DD-54438F8422FC}">
  <a:tblStyle styleId="{FA50156C-F5AA-466E-A0DD-54438F842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81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7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03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67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454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582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62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51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825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0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71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7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8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47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72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99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3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95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7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947730" y="3641590"/>
            <a:ext cx="38483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Universo DC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Web de Súper Heroe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bg1"/>
                </a:solidFill>
              </a:rPr>
              <a:t>Detalles-</a:t>
            </a:r>
            <a:r>
              <a:rPr lang="es-ES" sz="4000" dirty="0" err="1">
                <a:solidFill>
                  <a:schemeClr val="bg1"/>
                </a:solidFill>
              </a:rPr>
              <a:t>hero.component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38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 la </a:t>
            </a:r>
            <a:r>
              <a:rPr lang="en-US" dirty="0" err="1"/>
              <a:t>descripci</a:t>
            </a:r>
            <a:r>
              <a:rPr lang="es-ES" dirty="0" err="1"/>
              <a:t>ón</a:t>
            </a:r>
            <a:r>
              <a:rPr lang="es-ES" dirty="0"/>
              <a:t> del héroe es por detalles</a:t>
            </a:r>
            <a:r>
              <a:rPr lang="en-US" dirty="0"/>
              <a:t>-Hero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941CB86B-1559-BFF0-57A2-BEF0F23BC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8" t="9006" r="3558" b="7432"/>
          <a:stretch/>
        </p:blipFill>
        <p:spPr>
          <a:xfrm>
            <a:off x="879361" y="1332855"/>
            <a:ext cx="6970531" cy="3572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Cada</a:t>
            </a:r>
            <a:r>
              <a:rPr lang="en-US" dirty="0"/>
              <a:t> color de la  </a:t>
            </a:r>
            <a:r>
              <a:rPr lang="en-US" dirty="0" err="1"/>
              <a:t>tarjeta</a:t>
            </a:r>
            <a:r>
              <a:rPr lang="en-US" dirty="0"/>
              <a:t> y de la imagen </a:t>
            </a:r>
            <a:r>
              <a:rPr lang="en-US" dirty="0" err="1"/>
              <a:t>dependen</a:t>
            </a:r>
            <a:r>
              <a:rPr lang="en-US" dirty="0"/>
              <a:t> del color del </a:t>
            </a:r>
            <a:r>
              <a:rPr lang="en-US" dirty="0" err="1"/>
              <a:t>Héroe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18C6D7A-B756-590F-DCFD-ABAF924AF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2"/>
          <a:stretch/>
        </p:blipFill>
        <p:spPr>
          <a:xfrm>
            <a:off x="1007390" y="1251150"/>
            <a:ext cx="6780508" cy="35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 </a:t>
            </a:r>
            <a:r>
              <a:rPr lang="en-US" dirty="0" err="1"/>
              <a:t>modificar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usan</a:t>
            </a:r>
            <a:r>
              <a:rPr lang="en-US" dirty="0"/>
              <a:t> un modal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07F1018-BE24-3F2C-7A47-D68F2B2E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3"/>
          <a:stretch/>
        </p:blipFill>
        <p:spPr>
          <a:xfrm>
            <a:off x="953146" y="1235384"/>
            <a:ext cx="7075514" cy="36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bg1"/>
                </a:solidFill>
              </a:rPr>
              <a:t>Agregar.component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1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t="9163" r="8969" b="6163"/>
          <a:stretch/>
        </p:blipFill>
        <p:spPr>
          <a:xfrm>
            <a:off x="480767" y="122548"/>
            <a:ext cx="5048890" cy="28940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11539" r="15480" b="7948"/>
          <a:stretch/>
        </p:blipFill>
        <p:spPr>
          <a:xfrm>
            <a:off x="3751868" y="1791093"/>
            <a:ext cx="4892512" cy="29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9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AEC032-D99F-AB5E-C0ED-79205A64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0" r="29152" b="31751"/>
          <a:stretch/>
        </p:blipFill>
        <p:spPr>
          <a:xfrm>
            <a:off x="0" y="0"/>
            <a:ext cx="7787898" cy="44143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A72316-4514-35EA-ED55-955010ED3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0" t="43842" r="66017" b="42598"/>
          <a:stretch/>
        </p:blipFill>
        <p:spPr>
          <a:xfrm>
            <a:off x="5284922" y="3864890"/>
            <a:ext cx="3859078" cy="12786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DCD3C1-FEC2-651E-38B7-3E23C7605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8" t="9944" r="46864" b="9604"/>
          <a:stretch/>
        </p:blipFill>
        <p:spPr>
          <a:xfrm>
            <a:off x="5639510" y="139485"/>
            <a:ext cx="3303012" cy="36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bg1"/>
                </a:solidFill>
              </a:rPr>
              <a:t>Service-hero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 &amp;&amp; filtro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56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ABFA3C-6442-81BA-9FF3-6CFC78681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8" r="44407" b="31751"/>
          <a:stretch/>
        </p:blipFill>
        <p:spPr>
          <a:xfrm>
            <a:off x="594038" y="162732"/>
            <a:ext cx="5062842" cy="28497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D5CF1E-4061-B3C3-5537-02DB6276A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83" r="55351" b="61800"/>
          <a:stretch/>
        </p:blipFill>
        <p:spPr>
          <a:xfrm>
            <a:off x="3239146" y="2115518"/>
            <a:ext cx="5432156" cy="2725763"/>
          </a:xfrm>
          <a:prstGeom prst="rect">
            <a:avLst/>
          </a:prstGeom>
        </p:spPr>
      </p:pic>
      <p:sp>
        <p:nvSpPr>
          <p:cNvPr id="7" name="Google Shape;256;p23">
            <a:extLst>
              <a:ext uri="{FF2B5EF4-FFF2-40B4-BE49-F238E27FC236}">
                <a16:creationId xmlns:a16="http://schemas.microsoft.com/office/drawing/2014/main" id="{4892C27E-17A3-73A3-1AE1-C728FB42E921}"/>
              </a:ext>
            </a:extLst>
          </p:cNvPr>
          <p:cNvSpPr/>
          <p:nvPr/>
        </p:nvSpPr>
        <p:spPr>
          <a:xfrm>
            <a:off x="7980693" y="350308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6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bg1"/>
                </a:solidFill>
              </a:rPr>
              <a:t>El final</a:t>
            </a:r>
            <a:br>
              <a:rPr lang="es-ES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112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¿A quién está dirigida esta página</a:t>
            </a:r>
            <a:r>
              <a:rPr lang="en-CA" dirty="0"/>
              <a:t>?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3181514" y="2544100"/>
            <a:ext cx="2659152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/>
              <a:t>Y en especial a los fans de DC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3167842" y="2263224"/>
            <a:ext cx="3892833" cy="280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Esta web se encuentra dirigida a todo el público</a:t>
            </a:r>
            <a:endParaRPr sz="2000" dirty="0"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1184596" y="261501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1617560" y="3123859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1711629" y="2232073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04;p32"/>
          <p:cNvGrpSpPr/>
          <p:nvPr/>
        </p:nvGrpSpPr>
        <p:grpSpPr>
          <a:xfrm>
            <a:off x="573987" y="2087055"/>
            <a:ext cx="835766" cy="785469"/>
            <a:chOff x="715051" y="1600434"/>
            <a:chExt cx="835766" cy="870855"/>
          </a:xfrm>
        </p:grpSpPr>
        <p:grpSp>
          <p:nvGrpSpPr>
            <p:cNvPr id="15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19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17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21" name="Google Shape;4714;p50"/>
          <p:cNvCxnSpPr>
            <a:cxnSpLocks/>
          </p:cNvCxnSpPr>
          <p:nvPr/>
        </p:nvCxnSpPr>
        <p:spPr>
          <a:xfrm rot="10800000">
            <a:off x="2145581" y="2398274"/>
            <a:ext cx="395086" cy="123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2" name="Google Shape;2385;p32"/>
          <p:cNvSpPr txBox="1">
            <a:spLocks/>
          </p:cNvSpPr>
          <p:nvPr/>
        </p:nvSpPr>
        <p:spPr>
          <a:xfrm>
            <a:off x="2364741" y="2040340"/>
            <a:ext cx="160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</a:rPr>
              <a:t>Rutas</a:t>
            </a:r>
            <a:endParaRPr lang="es-ES" sz="1600" dirty="0">
              <a:solidFill>
                <a:schemeClr val="bg1"/>
              </a:solidFill>
            </a:endParaRPr>
          </a:p>
        </p:txBody>
      </p:sp>
      <p:cxnSp>
        <p:nvCxnSpPr>
          <p:cNvPr id="23" name="Google Shape;4714;p50"/>
          <p:cNvCxnSpPr>
            <a:cxnSpLocks/>
          </p:cNvCxnSpPr>
          <p:nvPr/>
        </p:nvCxnSpPr>
        <p:spPr>
          <a:xfrm flipV="1">
            <a:off x="2277757" y="1878268"/>
            <a:ext cx="1264935" cy="54673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4" name="Google Shape;4714;p50"/>
          <p:cNvCxnSpPr>
            <a:cxnSpLocks/>
          </p:cNvCxnSpPr>
          <p:nvPr/>
        </p:nvCxnSpPr>
        <p:spPr>
          <a:xfrm>
            <a:off x="1050800" y="2383558"/>
            <a:ext cx="2552049" cy="2158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4714;p50"/>
          <p:cNvCxnSpPr>
            <a:cxnSpLocks/>
          </p:cNvCxnSpPr>
          <p:nvPr/>
        </p:nvCxnSpPr>
        <p:spPr>
          <a:xfrm>
            <a:off x="2335082" y="2410636"/>
            <a:ext cx="1550042" cy="437917"/>
          </a:xfrm>
          <a:prstGeom prst="bentConnector3">
            <a:avLst>
              <a:gd name="adj1" fmla="val 34002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" name="Google Shape;4714;p50"/>
          <p:cNvCxnSpPr>
            <a:cxnSpLocks/>
            <a:stCxn id="46" idx="1"/>
          </p:cNvCxnSpPr>
          <p:nvPr/>
        </p:nvCxnSpPr>
        <p:spPr>
          <a:xfrm rot="10800000" flipV="1">
            <a:off x="4780187" y="1380815"/>
            <a:ext cx="1594550" cy="4237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3" name="Google Shape;2385;p32"/>
          <p:cNvSpPr txBox="1">
            <a:spLocks/>
          </p:cNvSpPr>
          <p:nvPr/>
        </p:nvSpPr>
        <p:spPr>
          <a:xfrm>
            <a:off x="4748231" y="1458204"/>
            <a:ext cx="117711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Padre-hijo</a:t>
            </a:r>
          </a:p>
        </p:txBody>
      </p:sp>
      <p:cxnSp>
        <p:nvCxnSpPr>
          <p:cNvPr id="36" name="Google Shape;4714;p50"/>
          <p:cNvCxnSpPr>
            <a:cxnSpLocks/>
          </p:cNvCxnSpPr>
          <p:nvPr/>
        </p:nvCxnSpPr>
        <p:spPr>
          <a:xfrm rot="10800000">
            <a:off x="4780187" y="1804578"/>
            <a:ext cx="2020776" cy="83079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1" name="Google Shape;4714;p50"/>
          <p:cNvCxnSpPr>
            <a:cxnSpLocks/>
          </p:cNvCxnSpPr>
          <p:nvPr/>
        </p:nvCxnSpPr>
        <p:spPr>
          <a:xfrm rot="16200000" flipV="1">
            <a:off x="5831792" y="1675186"/>
            <a:ext cx="1270746" cy="64963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2" name="Google Shape;109;p22"/>
          <p:cNvSpPr txBox="1">
            <a:spLocks noGrp="1"/>
          </p:cNvSpPr>
          <p:nvPr>
            <p:ph type="ctrTitle"/>
          </p:nvPr>
        </p:nvSpPr>
        <p:spPr>
          <a:xfrm>
            <a:off x="216415" y="2398273"/>
            <a:ext cx="1180836" cy="333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accent1">
                    <a:lumMod val="75000"/>
                  </a:schemeClr>
                </a:solidFill>
              </a:rPr>
              <a:t>App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Google Shape;109;p22"/>
          <p:cNvSpPr txBox="1">
            <a:spLocks/>
          </p:cNvSpPr>
          <p:nvPr/>
        </p:nvSpPr>
        <p:spPr>
          <a:xfrm>
            <a:off x="3355008" y="1634685"/>
            <a:ext cx="1453070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Lista-Hero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Google Shape;109;p22"/>
          <p:cNvSpPr txBox="1">
            <a:spLocks/>
          </p:cNvSpPr>
          <p:nvPr/>
        </p:nvSpPr>
        <p:spPr>
          <a:xfrm>
            <a:off x="3589662" y="2219976"/>
            <a:ext cx="942447" cy="34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Tienda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Google Shape;109;p22"/>
          <p:cNvSpPr txBox="1">
            <a:spLocks/>
          </p:cNvSpPr>
          <p:nvPr/>
        </p:nvSpPr>
        <p:spPr>
          <a:xfrm>
            <a:off x="3168891" y="2801796"/>
            <a:ext cx="1453070" cy="31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Comics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Google Shape;109;p22"/>
          <p:cNvSpPr txBox="1">
            <a:spLocks/>
          </p:cNvSpPr>
          <p:nvPr/>
        </p:nvSpPr>
        <p:spPr>
          <a:xfrm>
            <a:off x="6374737" y="1179379"/>
            <a:ext cx="1682071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Detalles-Hero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Google Shape;109;p22"/>
          <p:cNvSpPr txBox="1">
            <a:spLocks/>
          </p:cNvSpPr>
          <p:nvPr/>
        </p:nvSpPr>
        <p:spPr>
          <a:xfrm>
            <a:off x="6175065" y="2433940"/>
            <a:ext cx="1682071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Agregar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Google Shape;2385;p32"/>
          <p:cNvSpPr txBox="1">
            <a:spLocks/>
          </p:cNvSpPr>
          <p:nvPr/>
        </p:nvSpPr>
        <p:spPr>
          <a:xfrm>
            <a:off x="6291136" y="1536547"/>
            <a:ext cx="1177115" cy="52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Padre-hijo</a:t>
            </a:r>
          </a:p>
        </p:txBody>
      </p:sp>
      <p:sp>
        <p:nvSpPr>
          <p:cNvPr id="64" name="Google Shape;296;p26"/>
          <p:cNvSpPr txBox="1">
            <a:spLocks/>
          </p:cNvSpPr>
          <p:nvPr/>
        </p:nvSpPr>
        <p:spPr>
          <a:xfrm>
            <a:off x="1344063" y="530184"/>
            <a:ext cx="6812138" cy="6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dirty="0"/>
              <a:t>Relación entre componentes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B4BC949-417F-8DD6-011B-8523CF358EB2}"/>
              </a:ext>
            </a:extLst>
          </p:cNvPr>
          <p:cNvSpPr txBox="1"/>
          <p:nvPr/>
        </p:nvSpPr>
        <p:spPr>
          <a:xfrm>
            <a:off x="1591230" y="2121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nicio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>
                <a:solidFill>
                  <a:schemeClr val="bg1"/>
                </a:solidFill>
              </a:rPr>
              <a:t>A</a:t>
            </a:r>
            <a:r>
              <a:rPr lang="es" sz="4400" dirty="0">
                <a:solidFill>
                  <a:schemeClr val="bg1"/>
                </a:solidFill>
              </a:rPr>
              <a:t>pp.component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4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9449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Inicio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(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pantalla</a:t>
            </a:r>
            <a:r>
              <a:rPr lang="en-US" dirty="0"/>
              <a:t> le </a:t>
            </a:r>
            <a:r>
              <a:rPr lang="en-US" dirty="0" err="1"/>
              <a:t>pertenece</a:t>
            </a:r>
            <a:r>
              <a:rPr lang="en-US" dirty="0"/>
              <a:t> al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inicio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90C0926-687B-5825-CF23-3CEE7BAB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9" b="7170"/>
          <a:stretch/>
        </p:blipFill>
        <p:spPr>
          <a:xfrm>
            <a:off x="945396" y="1251150"/>
            <a:ext cx="7253207" cy="35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C5249A-13F9-B92D-2DA8-BC2644F13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1" b="6742"/>
          <a:stretch/>
        </p:blipFill>
        <p:spPr>
          <a:xfrm>
            <a:off x="0" y="0"/>
            <a:ext cx="5982346" cy="29810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BE764F-8555-E18A-0520-F0C3F8A41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426" y="1689315"/>
            <a:ext cx="6915574" cy="34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utilizada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66CE894-4FA9-5DBC-FC65-8411DFE4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9190" r="70000" b="43051"/>
          <a:stretch/>
        </p:blipFill>
        <p:spPr>
          <a:xfrm>
            <a:off x="2231755" y="1343508"/>
            <a:ext cx="4874217" cy="35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3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bg1"/>
                </a:solidFill>
              </a:rPr>
              <a:t>Lista-</a:t>
            </a:r>
            <a:r>
              <a:rPr lang="es-ES" sz="4000" dirty="0" err="1">
                <a:solidFill>
                  <a:schemeClr val="bg1"/>
                </a:solidFill>
              </a:rPr>
              <a:t>hero.component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3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Este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h</a:t>
            </a:r>
            <a:r>
              <a:rPr lang="es-ES" dirty="0" err="1"/>
              <a:t>éroes</a:t>
            </a:r>
            <a:r>
              <a:rPr lang="es-ES" dirty="0"/>
              <a:t> disponibles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5954EA8-A692-F049-EC4F-7838EFB71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4" b="7157"/>
          <a:stretch/>
        </p:blipFill>
        <p:spPr>
          <a:xfrm>
            <a:off x="948522" y="1251150"/>
            <a:ext cx="7246956" cy="3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862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DE7"/>
      </a:accent1>
      <a:accent2>
        <a:srgbClr val="FF6DE7"/>
      </a:accent2>
      <a:accent3>
        <a:srgbClr val="FF6DE7"/>
      </a:accent3>
      <a:accent4>
        <a:srgbClr val="FF6DE7"/>
      </a:accent4>
      <a:accent5>
        <a:srgbClr val="FF6DE7"/>
      </a:accent5>
      <a:accent6>
        <a:srgbClr val="FF6DE7"/>
      </a:accent6>
      <a:hlink>
        <a:srgbClr val="FF6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121</Words>
  <Application>Microsoft Office PowerPoint</Application>
  <PresentationFormat>Presentación en pantalla (16:9)</PresentationFormat>
  <Paragraphs>28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Roboto Mono Thin</vt:lpstr>
      <vt:lpstr>Roboto Black</vt:lpstr>
      <vt:lpstr>Roboto Light</vt:lpstr>
      <vt:lpstr>Arial</vt:lpstr>
      <vt:lpstr>WEB PROPOSAL</vt:lpstr>
      <vt:lpstr>Universo DC</vt:lpstr>
      <vt:lpstr>¿A quién está dirigida esta página?</vt:lpstr>
      <vt:lpstr>App</vt:lpstr>
      <vt:lpstr>App.component</vt:lpstr>
      <vt:lpstr>Inicio de la aplicación(esta pantalla le pertenece al componente inicio)</vt:lpstr>
      <vt:lpstr>Presentación de PowerPoint</vt:lpstr>
      <vt:lpstr>Clase utilizada</vt:lpstr>
      <vt:lpstr>Lista-hero.component</vt:lpstr>
      <vt:lpstr>Este componente posee los héroes disponibles</vt:lpstr>
      <vt:lpstr>Detalles-hero.component</vt:lpstr>
      <vt:lpstr>Toda la descripción del héroe es por detalles-Hero</vt:lpstr>
      <vt:lpstr>Cada color de la  tarjeta y de la imagen dependen del color del Héroe</vt:lpstr>
      <vt:lpstr>El modificar y el agregar también usan un modal</vt:lpstr>
      <vt:lpstr>Agregar.component</vt:lpstr>
      <vt:lpstr>Presentación de PowerPoint</vt:lpstr>
      <vt:lpstr>Presentación de PowerPoint</vt:lpstr>
      <vt:lpstr>Service-hero  &amp;&amp; filtro</vt:lpstr>
      <vt:lpstr>Presentación de PowerPoint</vt:lpstr>
      <vt:lpstr>El final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Universo DC</dc:title>
  <cp:lastModifiedBy>Fidel Rolando López Morales</cp:lastModifiedBy>
  <cp:revision>12</cp:revision>
  <dcterms:modified xsi:type="dcterms:W3CDTF">2024-01-13T05:03:20Z</dcterms:modified>
</cp:coreProperties>
</file>